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9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336" y="5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7297C-06E1-4B62-AA21-F05F5B88E178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01A80-0C67-4DC9-A141-0EE8219355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2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F73B-61E8-5640-9D3F-66F8AE719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46668-829A-BE4D-6DB8-6B73AAB06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E5EB-A324-E9B3-96F7-FDAAEE42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CD3E-1ACA-4ABC-A7C3-AE6EDCC1D047}" type="datetime1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B5FA5-F411-886B-A670-FECCD2FA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DAC71-907D-4762-573A-8A57CEC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37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0C47-DE78-9FDB-FAD0-39825ED4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B3FCC-79E7-68BB-D276-3AD02785F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E96C3-739E-8B43-6206-FE776DC6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C84B-BDA6-4394-A5DC-761CC97902A2}" type="datetime1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B070C-1573-6254-43BC-8D784404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F1F1-FBEC-2FC2-C45A-02577656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22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DB498-9315-2487-74F6-73D57AFEF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47AED-BEAD-B4C3-0A3D-2AD57402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92D09-7E1D-641C-A41E-9AF5CA35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064-21DA-485D-93FF-A8D005D0BACF}" type="datetime1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6A0B-B993-BBE2-EE80-6E3A354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C5961-1E8B-A7CB-42A2-2EE3DAD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30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C064-1F01-E9EA-FA7F-075601DE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CCB13-5F26-340E-B884-DABEE4889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E6170-88CB-FEBB-7702-0F77D485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488B-2EE6-4D29-A22A-AB91A65553BA}" type="datetime1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EF54-A871-E33A-1487-8FC8C47B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0DE5F-F7CE-6497-3381-8C603BE7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2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BA20-679F-4A63-1B53-7481E145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2FA05-548E-AC51-4DD8-CF0C71F7B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3BDF3-DE27-1952-04FE-0BA4603C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F69C-EC83-4748-9F42-207B0B7F7AEF}" type="datetime1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4FF42-4371-D96C-5993-5F01FDD8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47ADC-B083-BC61-B086-00E8521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07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4B5E-60B4-9520-DA94-AC55EFF8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70680-E670-7010-DC1B-2A04C713E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FD77D-20C5-E7DD-89EB-A6381486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BC103-5960-FFBD-2957-EE352A90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948A-4763-4EE0-97C0-D473B84BFE2B}" type="datetime1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90D6F-CF56-5878-8079-1201332B5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8FEFD-27CA-C545-5476-CC67A51A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4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8044-EC1C-09EC-5E15-AA64F7C0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0B3D7-0516-643F-3973-27C70D659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116AF-7FA3-30AE-2D6E-931AF2788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0A20C-9630-69DF-9B98-06D309561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D1086-ED47-422C-D57F-254E2F05D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DE8F2-34E3-88D2-F716-7C1445B1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7C2-6438-4C8D-9885-EF594F129AF2}" type="datetime1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E7518-429E-86FA-99BF-D076EBE0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31984-35C7-87C1-1997-8AB4EF54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7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B0D2-9E48-529A-C732-C386CEA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7E7FE-E6AF-B788-DDF8-54FB9A03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28C2-0FFC-4AD4-B896-4895AE4FE342}" type="datetime1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E932D-1CB5-AF18-030A-0DDA8FEB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70044-C209-8B68-1304-9C0E2155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0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D20F9-D1BE-73D3-FBC7-A35E3CF0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0A94-C2B5-4F29-B85C-45CA87678128}" type="datetime1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EC320-30AA-281B-5A1F-45636E95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696C-D432-67FF-378F-5173FF59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7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CE0E-4F38-8FC0-AD26-B17EEDE1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89884-E932-B5F8-8938-544A86418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2DE41-1F51-24DF-D700-CFACF1847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B3946-42D4-E7D4-3EE7-1D93D9E5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264-F49F-49C9-A7F4-9095CA867FFE}" type="datetime1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D8740-F32B-E145-9F57-5B9FF3B3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93753-F781-1F34-1E7D-C6CDBDBD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0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048E-02F7-1CC7-9500-C61C2058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2CAA6-AA52-BC5F-8FBA-613C7833F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4E64C-7108-973D-EFC5-3585CD54D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C8B9B-B845-95C5-CEC3-B72A590F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2EF23-268D-49B9-906A-158FBE8CE46C}" type="datetime1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A3B08-DFE1-22F6-F7D9-C9142B48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3F9B-0620-6B5F-54E4-9B699FFD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81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D66B7-5A9E-DD1C-275B-10F08F70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40120-EAC3-E27C-21BE-018E0349F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78F84-6737-518B-905C-98A833886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741DB-35F8-42F3-A018-9E7E52FFF065}" type="datetime1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1339D-B6B4-DD4B-D8E5-B3FE7FDDD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8806-ACB5-984C-60E9-85AB4FBBE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2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49D0C6D-2E51-2950-634D-C071049A5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938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F7106E3-EA3A-67B1-A5BD-43AE7AA9DAD7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E230CCF-F587-AAD0-A912-B82DEA9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2869" y="1861411"/>
            <a:ext cx="941776" cy="173286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B871B03-8C1D-359A-EBAD-E5610AF96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8110" y="1829424"/>
            <a:ext cx="1707754" cy="170775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FC6E91B-8E28-66E1-0584-F15C2B37D5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0545" y="1989802"/>
            <a:ext cx="1660038" cy="1526164"/>
          </a:xfrm>
          <a:prstGeom prst="rect">
            <a:avLst/>
          </a:prstGeom>
        </p:spPr>
      </p:pic>
      <p:sp>
        <p:nvSpPr>
          <p:cNvPr id="12" name="Google Shape;867;p33">
            <a:extLst>
              <a:ext uri="{FF2B5EF4-FFF2-40B4-BE49-F238E27FC236}">
                <a16:creationId xmlns:a16="http://schemas.microsoft.com/office/drawing/2014/main" id="{6E92B451-3BE9-52C8-3131-C725F9855BF7}"/>
              </a:ext>
            </a:extLst>
          </p:cNvPr>
          <p:cNvSpPr txBox="1">
            <a:spLocks/>
          </p:cNvSpPr>
          <p:nvPr/>
        </p:nvSpPr>
        <p:spPr>
          <a:xfrm>
            <a:off x="2159199" y="4117467"/>
            <a:ext cx="78736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Lesson 0: Hello Scratch</a:t>
            </a:r>
            <a:endParaRPr lang="en-US" sz="8000" spc="300" dirty="0">
              <a:solidFill>
                <a:schemeClr val="accent4">
                  <a:lumMod val="60000"/>
                  <a:lumOff val="40000"/>
                  <a:alpha val="60000"/>
                </a:schemeClr>
              </a:solidFill>
              <a:latin typeface="Amatic SC" panose="020F0502020204030204" pitchFamily="2" charset="-79"/>
              <a:cs typeface="Amatic SC" panose="020F0502020204030204" pitchFamily="2" charset="-79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FEAF6C-225E-F806-5971-7AFF29E6D8B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>
            <a:off x="161917" y="6047465"/>
            <a:ext cx="673103" cy="673103"/>
          </a:xfrm>
          <a:prstGeom prst="rect">
            <a:avLst/>
          </a:prstGeom>
          <a:solidFill>
            <a:srgbClr val="23242A">
              <a:alpha val="0"/>
            </a:srgbClr>
          </a:solidFill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3EB6CE-DB55-6395-E2C0-BF8BB6102E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86426" y="1905394"/>
            <a:ext cx="1417878" cy="165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5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CCW – Login/Register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0861C-7FD2-8006-869D-628576B8E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5" y="2283068"/>
            <a:ext cx="6508115" cy="36608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80A0AD-A79F-F97B-019A-C5498C3BE4C0}"/>
              </a:ext>
            </a:extLst>
          </p:cNvPr>
          <p:cNvSpPr/>
          <p:nvPr/>
        </p:nvSpPr>
        <p:spPr>
          <a:xfrm>
            <a:off x="6073140" y="2272516"/>
            <a:ext cx="525780" cy="2467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7010AB-727A-6556-4D01-661466A67CD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598920" y="2395902"/>
            <a:ext cx="1691640" cy="120835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E845479-B576-7FD7-E102-CCB8BB921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25" y="2971075"/>
            <a:ext cx="3168015" cy="12663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BDC9E2-FA38-59B2-48AA-623FB6841CE3}"/>
              </a:ext>
            </a:extLst>
          </p:cNvPr>
          <p:cNvSpPr txBox="1"/>
          <p:nvPr/>
        </p:nvSpPr>
        <p:spPr>
          <a:xfrm>
            <a:off x="8112710" y="4307102"/>
            <a:ext cx="3840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Login/Register</a:t>
            </a:r>
            <a:endParaRPr lang="zh-CN" altLang="en-US" sz="4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382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CCW – Login/Register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1A6B84-EE34-1AAB-8ED0-C29F24BC5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58" y="1522371"/>
            <a:ext cx="4474089" cy="54539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3B42EA-52B6-AC28-F594-42C6D0C9897A}"/>
              </a:ext>
            </a:extLst>
          </p:cNvPr>
          <p:cNvSpPr/>
          <p:nvPr/>
        </p:nvSpPr>
        <p:spPr>
          <a:xfrm>
            <a:off x="3166433" y="3126526"/>
            <a:ext cx="1922830" cy="3024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8C095D-DCC4-B3AC-B002-187A105139C5}"/>
              </a:ext>
            </a:extLst>
          </p:cNvPr>
          <p:cNvSpPr/>
          <p:nvPr/>
        </p:nvSpPr>
        <p:spPr>
          <a:xfrm>
            <a:off x="3166433" y="3667546"/>
            <a:ext cx="1237030" cy="3024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E99D16-2E2C-A473-BEAB-2EA4FFA48968}"/>
              </a:ext>
            </a:extLst>
          </p:cNvPr>
          <p:cNvCxnSpPr>
            <a:cxnSpLocks/>
          </p:cNvCxnSpPr>
          <p:nvPr/>
        </p:nvCxnSpPr>
        <p:spPr>
          <a:xfrm flipV="1">
            <a:off x="5075818" y="2883994"/>
            <a:ext cx="1910825" cy="3937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7DC7616-525E-3AA3-A346-E45802AAF9B6}"/>
              </a:ext>
            </a:extLst>
          </p:cNvPr>
          <p:cNvCxnSpPr>
            <a:cxnSpLocks/>
          </p:cNvCxnSpPr>
          <p:nvPr/>
        </p:nvCxnSpPr>
        <p:spPr>
          <a:xfrm>
            <a:off x="4403463" y="3832309"/>
            <a:ext cx="2476500" cy="8437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F7390EA-B583-070F-18C9-0EF13458A00A}"/>
              </a:ext>
            </a:extLst>
          </p:cNvPr>
          <p:cNvSpPr txBox="1"/>
          <p:nvPr/>
        </p:nvSpPr>
        <p:spPr>
          <a:xfrm>
            <a:off x="7009756" y="2490101"/>
            <a:ext cx="3840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Phone Number</a:t>
            </a:r>
            <a:endParaRPr lang="zh-CN" altLang="en-US" sz="4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ED474-24DA-D7D1-00EE-4998C1E8F1EF}"/>
              </a:ext>
            </a:extLst>
          </p:cNvPr>
          <p:cNvSpPr txBox="1"/>
          <p:nvPr/>
        </p:nvSpPr>
        <p:spPr>
          <a:xfrm>
            <a:off x="6986642" y="4367812"/>
            <a:ext cx="4557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Verification Code</a:t>
            </a:r>
            <a:endParaRPr lang="zh-CN" altLang="en-US" sz="4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194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CCW – Messages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4CCE76-F43B-144B-4575-B77DE8357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5" y="2272516"/>
            <a:ext cx="6508114" cy="36608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7E120C4-4D08-3555-D9BA-9B6357DCE74A}"/>
              </a:ext>
            </a:extLst>
          </p:cNvPr>
          <p:cNvSpPr/>
          <p:nvPr/>
        </p:nvSpPr>
        <p:spPr>
          <a:xfrm>
            <a:off x="5753100" y="2272516"/>
            <a:ext cx="266700" cy="2467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8813A2-B322-D9EE-6B0F-8A7064D22BB5}"/>
              </a:ext>
            </a:extLst>
          </p:cNvPr>
          <p:cNvCxnSpPr>
            <a:cxnSpLocks/>
          </p:cNvCxnSpPr>
          <p:nvPr/>
        </p:nvCxnSpPr>
        <p:spPr>
          <a:xfrm>
            <a:off x="6019800" y="2377444"/>
            <a:ext cx="2400300" cy="150113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7B67AF1-6C63-AC6B-C512-A38C352D4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705" y="2624587"/>
            <a:ext cx="2656790" cy="21879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880B3D-F7A0-3C00-AAA6-C8D078F5571A}"/>
              </a:ext>
            </a:extLst>
          </p:cNvPr>
          <p:cNvSpPr txBox="1"/>
          <p:nvPr/>
        </p:nvSpPr>
        <p:spPr>
          <a:xfrm>
            <a:off x="8298180" y="4598848"/>
            <a:ext cx="2400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Messages</a:t>
            </a:r>
            <a:endParaRPr lang="zh-CN" altLang="en-US" sz="4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513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CCW – Creator Center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4CCE76-F43B-144B-4575-B77DE8357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5" y="2272516"/>
            <a:ext cx="6508114" cy="36608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7E120C4-4D08-3555-D9BA-9B6357DCE74A}"/>
              </a:ext>
            </a:extLst>
          </p:cNvPr>
          <p:cNvSpPr/>
          <p:nvPr/>
        </p:nvSpPr>
        <p:spPr>
          <a:xfrm>
            <a:off x="5974080" y="2272516"/>
            <a:ext cx="266700" cy="2467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8813A2-B322-D9EE-6B0F-8A7064D22BB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240780" y="2395902"/>
            <a:ext cx="2179320" cy="148267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A880B3D-F7A0-3C00-AAA6-C8D078F5571A}"/>
              </a:ext>
            </a:extLst>
          </p:cNvPr>
          <p:cNvSpPr txBox="1"/>
          <p:nvPr/>
        </p:nvSpPr>
        <p:spPr>
          <a:xfrm>
            <a:off x="7765415" y="4822523"/>
            <a:ext cx="3848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Creator Center</a:t>
            </a:r>
            <a:endParaRPr lang="zh-CN" altLang="en-US" sz="4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96703F-42E8-9C7A-6FB5-F20B83539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159" y="2664691"/>
            <a:ext cx="2179321" cy="242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21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CCW – Creator Center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D18AE9-6CCF-8400-868A-25E0E3ADF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370" y="2298832"/>
            <a:ext cx="7795260" cy="39810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A35BED-EA60-29CD-06EE-7AC5D5F1C0D4}"/>
              </a:ext>
            </a:extLst>
          </p:cNvPr>
          <p:cNvSpPr/>
          <p:nvPr/>
        </p:nvSpPr>
        <p:spPr>
          <a:xfrm>
            <a:off x="4526280" y="3125956"/>
            <a:ext cx="746760" cy="3030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9D0DEB-0F65-EF55-FD0D-58FFD16ED319}"/>
              </a:ext>
            </a:extLst>
          </p:cNvPr>
          <p:cNvSpPr/>
          <p:nvPr/>
        </p:nvSpPr>
        <p:spPr>
          <a:xfrm>
            <a:off x="5753100" y="3125956"/>
            <a:ext cx="746760" cy="3030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063A84-982D-58E6-8E30-D8A2D8F9870A}"/>
              </a:ext>
            </a:extLst>
          </p:cNvPr>
          <p:cNvCxnSpPr>
            <a:cxnSpLocks/>
          </p:cNvCxnSpPr>
          <p:nvPr/>
        </p:nvCxnSpPr>
        <p:spPr>
          <a:xfrm>
            <a:off x="6156962" y="3429000"/>
            <a:ext cx="2179320" cy="148267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38F981-D10A-5EA1-6176-EE516E44E40A}"/>
              </a:ext>
            </a:extLst>
          </p:cNvPr>
          <p:cNvCxnSpPr>
            <a:cxnSpLocks/>
          </p:cNvCxnSpPr>
          <p:nvPr/>
        </p:nvCxnSpPr>
        <p:spPr>
          <a:xfrm>
            <a:off x="4865371" y="3429000"/>
            <a:ext cx="146683" cy="9829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8CEB18-D6FC-E44E-D827-0E8BCE38E92C}"/>
              </a:ext>
            </a:extLst>
          </p:cNvPr>
          <p:cNvSpPr txBox="1"/>
          <p:nvPr/>
        </p:nvSpPr>
        <p:spPr>
          <a:xfrm>
            <a:off x="8336282" y="4289374"/>
            <a:ext cx="184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Private </a:t>
            </a:r>
          </a:p>
          <a:p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Projects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DB04E-A241-2990-314A-9A9D6A0577DF}"/>
              </a:ext>
            </a:extLst>
          </p:cNvPr>
          <p:cNvSpPr txBox="1"/>
          <p:nvPr/>
        </p:nvSpPr>
        <p:spPr>
          <a:xfrm>
            <a:off x="4283075" y="4311513"/>
            <a:ext cx="184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Public </a:t>
            </a:r>
          </a:p>
          <a:p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Projects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06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CCW – Go Create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D837EC-9A99-7172-6888-46E4FF890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5" y="2272516"/>
            <a:ext cx="6508114" cy="36608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73733F-3CC5-F89D-D8DE-CE7621B01E83}"/>
              </a:ext>
            </a:extLst>
          </p:cNvPr>
          <p:cNvSpPr/>
          <p:nvPr/>
        </p:nvSpPr>
        <p:spPr>
          <a:xfrm>
            <a:off x="6438900" y="2272516"/>
            <a:ext cx="556260" cy="2467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6DEA59-30C6-9A20-6417-1F63DE5A97C0}"/>
              </a:ext>
            </a:extLst>
          </p:cNvPr>
          <p:cNvCxnSpPr>
            <a:cxnSpLocks/>
          </p:cNvCxnSpPr>
          <p:nvPr/>
        </p:nvCxnSpPr>
        <p:spPr>
          <a:xfrm>
            <a:off x="6995160" y="2395902"/>
            <a:ext cx="1554479" cy="145219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64BF052-8103-C2FE-A9D1-DD4062AA0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332" y="3310171"/>
            <a:ext cx="2984183" cy="13226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C26EE5-E86F-4069-168B-CE1497642882}"/>
              </a:ext>
            </a:extLst>
          </p:cNvPr>
          <p:cNvSpPr txBox="1"/>
          <p:nvPr/>
        </p:nvSpPr>
        <p:spPr>
          <a:xfrm>
            <a:off x="8828088" y="4591238"/>
            <a:ext cx="2865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Go Create</a:t>
            </a:r>
            <a:endParaRPr lang="zh-CN" altLang="en-US" sz="4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494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CCW –Create New project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C26EE5-E86F-4069-168B-CE1497642882}"/>
              </a:ext>
            </a:extLst>
          </p:cNvPr>
          <p:cNvSpPr txBox="1"/>
          <p:nvPr/>
        </p:nvSpPr>
        <p:spPr>
          <a:xfrm>
            <a:off x="7711440" y="3010525"/>
            <a:ext cx="32715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Create New Project</a:t>
            </a:r>
            <a:endParaRPr lang="zh-CN" altLang="en-US" sz="4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BF059-93C5-12B4-70B8-23AC4B1AC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61" y="2152798"/>
            <a:ext cx="5053060" cy="42731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D27D0E-65DC-D030-CBB2-B38B01661C1A}"/>
              </a:ext>
            </a:extLst>
          </p:cNvPr>
          <p:cNvSpPr/>
          <p:nvPr/>
        </p:nvSpPr>
        <p:spPr>
          <a:xfrm>
            <a:off x="3139440" y="4042602"/>
            <a:ext cx="2095500" cy="71227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A3AD3A-AEBA-0759-5E45-D74B40279DCF}"/>
              </a:ext>
            </a:extLst>
          </p:cNvPr>
          <p:cNvCxnSpPr>
            <a:cxnSpLocks/>
          </p:cNvCxnSpPr>
          <p:nvPr/>
        </p:nvCxnSpPr>
        <p:spPr>
          <a:xfrm flipV="1">
            <a:off x="5229386" y="3733800"/>
            <a:ext cx="2482054" cy="67735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907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D900CE-6ABF-5A3B-720B-8B8DAF56A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710" y="1946434"/>
            <a:ext cx="7688580" cy="43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7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top menu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A0296-82EA-B5C4-D500-F2CC5B594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18" y="2288124"/>
            <a:ext cx="10836563" cy="5922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67AD5D-2063-8449-EB93-9ECCC8D67BDE}"/>
              </a:ext>
            </a:extLst>
          </p:cNvPr>
          <p:cNvSpPr/>
          <p:nvPr/>
        </p:nvSpPr>
        <p:spPr>
          <a:xfrm>
            <a:off x="745540" y="2380033"/>
            <a:ext cx="1623060" cy="4084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65EF77-440B-C3E1-7562-A7761E805C28}"/>
              </a:ext>
            </a:extLst>
          </p:cNvPr>
          <p:cNvCxnSpPr>
            <a:cxnSpLocks/>
          </p:cNvCxnSpPr>
          <p:nvPr/>
        </p:nvCxnSpPr>
        <p:spPr>
          <a:xfrm flipV="1">
            <a:off x="1249680" y="2885553"/>
            <a:ext cx="307390" cy="166385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524723-9F9D-F58C-8B57-691209BA3935}"/>
              </a:ext>
            </a:extLst>
          </p:cNvPr>
          <p:cNvSpPr txBox="1"/>
          <p:nvPr/>
        </p:nvSpPr>
        <p:spPr>
          <a:xfrm>
            <a:off x="548640" y="4549408"/>
            <a:ext cx="1402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Logo</a:t>
            </a:r>
            <a:endParaRPr lang="zh-CN" altLang="en-US" sz="4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96AD12-1A14-CC83-10E8-A938BF7C7643}"/>
              </a:ext>
            </a:extLst>
          </p:cNvPr>
          <p:cNvSpPr/>
          <p:nvPr/>
        </p:nvSpPr>
        <p:spPr>
          <a:xfrm>
            <a:off x="2436422" y="2380033"/>
            <a:ext cx="992578" cy="4084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F34D74-052D-0919-9306-640BF683C50C}"/>
              </a:ext>
            </a:extLst>
          </p:cNvPr>
          <p:cNvCxnSpPr>
            <a:cxnSpLocks/>
          </p:cNvCxnSpPr>
          <p:nvPr/>
        </p:nvCxnSpPr>
        <p:spPr>
          <a:xfrm flipV="1">
            <a:off x="2628438" y="2788450"/>
            <a:ext cx="332007" cy="279701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F95F0F1-7A3C-DDB8-EF6B-E94902E0DA6F}"/>
              </a:ext>
            </a:extLst>
          </p:cNvPr>
          <p:cNvSpPr txBox="1"/>
          <p:nvPr/>
        </p:nvSpPr>
        <p:spPr>
          <a:xfrm>
            <a:off x="1100934" y="5565742"/>
            <a:ext cx="3719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Project Name</a:t>
            </a:r>
            <a:endParaRPr lang="zh-CN" altLang="en-US" sz="4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82279C-9D84-6279-7670-65479A75F836}"/>
              </a:ext>
            </a:extLst>
          </p:cNvPr>
          <p:cNvSpPr txBox="1"/>
          <p:nvPr/>
        </p:nvSpPr>
        <p:spPr>
          <a:xfrm>
            <a:off x="4658180" y="4164687"/>
            <a:ext cx="32126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Save Project</a:t>
            </a:r>
            <a:endParaRPr lang="zh-CN" altLang="en-US" sz="4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3201228-3847-1793-DDF8-8BFB8F58B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175" y="2754437"/>
            <a:ext cx="1669005" cy="161194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A0733E-DB72-72F5-C819-DF1068093DA8}"/>
              </a:ext>
            </a:extLst>
          </p:cNvPr>
          <p:cNvSpPr/>
          <p:nvPr/>
        </p:nvSpPr>
        <p:spPr>
          <a:xfrm>
            <a:off x="3084574" y="2937964"/>
            <a:ext cx="622349" cy="2023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6BA133-A3AB-9084-45A7-BB84637D6410}"/>
              </a:ext>
            </a:extLst>
          </p:cNvPr>
          <p:cNvCxnSpPr>
            <a:cxnSpLocks/>
          </p:cNvCxnSpPr>
          <p:nvPr/>
        </p:nvCxnSpPr>
        <p:spPr>
          <a:xfrm flipH="1" flipV="1">
            <a:off x="3717345" y="3026765"/>
            <a:ext cx="1570935" cy="116019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077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</a:t>
            </a:r>
            <a:r>
              <a:rPr lang="en-US" altLang="zh-CN" sz="6000" spc="300" dirty="0" err="1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SaveD</a:t>
            </a:r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26FE70-FCC9-52E1-EEB0-C74CA3080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70" y="2185246"/>
            <a:ext cx="9077860" cy="27889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EE8ABD-C133-C504-E761-AE1A2CC25ED0}"/>
              </a:ext>
            </a:extLst>
          </p:cNvPr>
          <p:cNvSpPr/>
          <p:nvPr/>
        </p:nvSpPr>
        <p:spPr>
          <a:xfrm>
            <a:off x="1713280" y="3171290"/>
            <a:ext cx="3933140" cy="16064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3883DA-2162-1AE7-F6E6-4A93D50137F3}"/>
              </a:ext>
            </a:extLst>
          </p:cNvPr>
          <p:cNvCxnSpPr>
            <a:cxnSpLocks/>
          </p:cNvCxnSpPr>
          <p:nvPr/>
        </p:nvCxnSpPr>
        <p:spPr>
          <a:xfrm flipH="1" flipV="1">
            <a:off x="3427785" y="4800022"/>
            <a:ext cx="382215" cy="9637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6CC7F3B-CB8D-6B11-FFFF-1B8FD087CFAD}"/>
              </a:ext>
            </a:extLst>
          </p:cNvPr>
          <p:cNvSpPr txBox="1"/>
          <p:nvPr/>
        </p:nvSpPr>
        <p:spPr>
          <a:xfrm>
            <a:off x="2059760" y="5786066"/>
            <a:ext cx="4142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New Private Project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4FC20B-A092-C1FE-127C-11636E62AEC7}"/>
              </a:ext>
            </a:extLst>
          </p:cNvPr>
          <p:cNvSpPr/>
          <p:nvPr/>
        </p:nvSpPr>
        <p:spPr>
          <a:xfrm>
            <a:off x="8472220" y="3699429"/>
            <a:ext cx="1052780" cy="5501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52A727-D1CE-627C-C8F4-8FD1A15EEA21}"/>
              </a:ext>
            </a:extLst>
          </p:cNvPr>
          <p:cNvCxnSpPr>
            <a:cxnSpLocks/>
          </p:cNvCxnSpPr>
          <p:nvPr/>
        </p:nvCxnSpPr>
        <p:spPr>
          <a:xfrm flipV="1">
            <a:off x="8472220" y="4249600"/>
            <a:ext cx="526390" cy="11846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A3F162-EAE9-97EB-2E40-22F9E89A6F81}"/>
              </a:ext>
            </a:extLst>
          </p:cNvPr>
          <p:cNvSpPr txBox="1"/>
          <p:nvPr/>
        </p:nvSpPr>
        <p:spPr>
          <a:xfrm>
            <a:off x="7383740" y="5393679"/>
            <a:ext cx="217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Go Perfect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ED6451C-B60A-EC2E-276B-B3536F2118D9}"/>
              </a:ext>
            </a:extLst>
          </p:cNvPr>
          <p:cNvSpPr/>
          <p:nvPr/>
        </p:nvSpPr>
        <p:spPr>
          <a:xfrm>
            <a:off x="9560700" y="3699428"/>
            <a:ext cx="863460" cy="5501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25464C8-B291-581F-737D-BF28F863E2AC}"/>
              </a:ext>
            </a:extLst>
          </p:cNvPr>
          <p:cNvCxnSpPr>
            <a:cxnSpLocks/>
          </p:cNvCxnSpPr>
          <p:nvPr/>
        </p:nvCxnSpPr>
        <p:spPr>
          <a:xfrm flipH="1" flipV="1">
            <a:off x="9992430" y="4249599"/>
            <a:ext cx="339680" cy="151418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8308A0A-1529-4473-35D6-05B466B9A03D}"/>
              </a:ext>
            </a:extLst>
          </p:cNvPr>
          <p:cNvSpPr txBox="1"/>
          <p:nvPr/>
        </p:nvSpPr>
        <p:spPr>
          <a:xfrm>
            <a:off x="9757265" y="5786066"/>
            <a:ext cx="1333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Delete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029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403882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96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Who Am I?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2C5E4F-FD4B-6EBD-2CD2-A9654018CDA3}"/>
              </a:ext>
            </a:extLst>
          </p:cNvPr>
          <p:cNvSpPr txBox="1"/>
          <p:nvPr/>
        </p:nvSpPr>
        <p:spPr>
          <a:xfrm>
            <a:off x="5234940" y="2544904"/>
            <a:ext cx="63703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Wingdings" panose="05000000000000000000" pitchFamily="2" charset="2"/>
              <a:buChar char="p"/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My name is Jing Guo</a:t>
            </a:r>
          </a:p>
          <a:p>
            <a:pPr marL="914400" indent="-914400">
              <a:buFont typeface="Wingdings" panose="05000000000000000000" pitchFamily="2" charset="2"/>
              <a:buChar char="p"/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PhD in Computer Science</a:t>
            </a:r>
          </a:p>
          <a:p>
            <a:pPr marL="914400" indent="-914400">
              <a:buFont typeface="Wingdings" panose="05000000000000000000" pitchFamily="2" charset="2"/>
              <a:buChar char="p"/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Lived and Studied in the UK for 15 years</a:t>
            </a:r>
          </a:p>
          <a:p>
            <a:pPr marL="914400" indent="-914400">
              <a:buFont typeface="Wingdings" panose="05000000000000000000" pitchFamily="2" charset="2"/>
              <a:buChar char="p"/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Work for the Top FinTech Company</a:t>
            </a:r>
          </a:p>
          <a:p>
            <a:pPr marL="914400" indent="-914400">
              <a:buFont typeface="Wingdings" panose="05000000000000000000" pitchFamily="2" charset="2"/>
              <a:buChar char="p"/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Founder of </a:t>
            </a:r>
            <a:r>
              <a:rPr lang="en-US" altLang="zh-CN" sz="3200" dirty="0" err="1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CoderLand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89E55-DCC3-32C4-8C34-B37FC3291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98" y="2308684"/>
            <a:ext cx="3578482" cy="389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22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Publish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A0296-82EA-B5C4-D500-F2CC5B594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18" y="2288124"/>
            <a:ext cx="10836563" cy="5922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E12A2-4572-A3BD-C17D-35C60459CFCD}"/>
              </a:ext>
            </a:extLst>
          </p:cNvPr>
          <p:cNvSpPr/>
          <p:nvPr/>
        </p:nvSpPr>
        <p:spPr>
          <a:xfrm>
            <a:off x="9607600" y="2334078"/>
            <a:ext cx="1799540" cy="5462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FFEE26-6894-1848-F9F9-4242B8D17444}"/>
              </a:ext>
            </a:extLst>
          </p:cNvPr>
          <p:cNvCxnSpPr>
            <a:cxnSpLocks/>
          </p:cNvCxnSpPr>
          <p:nvPr/>
        </p:nvCxnSpPr>
        <p:spPr>
          <a:xfrm flipV="1">
            <a:off x="8115300" y="2880360"/>
            <a:ext cx="2392070" cy="219456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85375F9-9CA5-9A43-0054-A1ECAE75FAD4}"/>
              </a:ext>
            </a:extLst>
          </p:cNvPr>
          <p:cNvSpPr txBox="1"/>
          <p:nvPr/>
        </p:nvSpPr>
        <p:spPr>
          <a:xfrm>
            <a:off x="6492010" y="5074920"/>
            <a:ext cx="4142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Turn Project from Private to Public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158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Publish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A4188D-9ED6-7CF3-5FEF-6B6605776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61" y="1839096"/>
            <a:ext cx="4198939" cy="48819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5BD264-F27A-FCAD-0B2F-35E50547B17E}"/>
              </a:ext>
            </a:extLst>
          </p:cNvPr>
          <p:cNvSpPr/>
          <p:nvPr/>
        </p:nvSpPr>
        <p:spPr>
          <a:xfrm>
            <a:off x="2528620" y="2221365"/>
            <a:ext cx="961340" cy="3848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CA864-BF0F-3840-7623-21CA21ECBEC1}"/>
              </a:ext>
            </a:extLst>
          </p:cNvPr>
          <p:cNvCxnSpPr>
            <a:cxnSpLocks/>
          </p:cNvCxnSpPr>
          <p:nvPr/>
        </p:nvCxnSpPr>
        <p:spPr>
          <a:xfrm>
            <a:off x="3489960" y="2430996"/>
            <a:ext cx="3566160" cy="4648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63FF3B9-31E8-0F2D-198A-9A83E1AE715E}"/>
              </a:ext>
            </a:extLst>
          </p:cNvPr>
          <p:cNvSpPr txBox="1"/>
          <p:nvPr/>
        </p:nvSpPr>
        <p:spPr>
          <a:xfrm>
            <a:off x="7142300" y="2663406"/>
            <a:ext cx="2542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Project Title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51C99B-34EA-C9D6-644A-B7BDD0236219}"/>
              </a:ext>
            </a:extLst>
          </p:cNvPr>
          <p:cNvSpPr/>
          <p:nvPr/>
        </p:nvSpPr>
        <p:spPr>
          <a:xfrm>
            <a:off x="2642920" y="3003765"/>
            <a:ext cx="961340" cy="3848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D08995-05BD-DE3A-56A4-8C81EF50BCEE}"/>
              </a:ext>
            </a:extLst>
          </p:cNvPr>
          <p:cNvCxnSpPr>
            <a:cxnSpLocks/>
          </p:cNvCxnSpPr>
          <p:nvPr/>
        </p:nvCxnSpPr>
        <p:spPr>
          <a:xfrm>
            <a:off x="3604260" y="3223477"/>
            <a:ext cx="3538040" cy="164837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892B66E-B394-4CBC-94E4-9F70C10A69AC}"/>
              </a:ext>
            </a:extLst>
          </p:cNvPr>
          <p:cNvSpPr txBox="1"/>
          <p:nvPr/>
        </p:nvSpPr>
        <p:spPr>
          <a:xfrm>
            <a:off x="7142300" y="4579468"/>
            <a:ext cx="2542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Work on PC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11AFEA-2195-3350-CD6F-913D0F947792}"/>
              </a:ext>
            </a:extLst>
          </p:cNvPr>
          <p:cNvSpPr/>
          <p:nvPr/>
        </p:nvSpPr>
        <p:spPr>
          <a:xfrm>
            <a:off x="3515860" y="6336165"/>
            <a:ext cx="961340" cy="3848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D07756-AFFC-68CF-81EC-1CBCBFB41244}"/>
              </a:ext>
            </a:extLst>
          </p:cNvPr>
          <p:cNvCxnSpPr>
            <a:cxnSpLocks/>
          </p:cNvCxnSpPr>
          <p:nvPr/>
        </p:nvCxnSpPr>
        <p:spPr>
          <a:xfrm flipV="1">
            <a:off x="4533900" y="6126696"/>
            <a:ext cx="3291840" cy="40191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DDA0F8-2933-E1E6-17CF-1914EDC20C10}"/>
              </a:ext>
            </a:extLst>
          </p:cNvPr>
          <p:cNvSpPr txBox="1"/>
          <p:nvPr/>
        </p:nvSpPr>
        <p:spPr>
          <a:xfrm>
            <a:off x="7825739" y="5777876"/>
            <a:ext cx="3680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Submit for Review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115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Publish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B14493-ED41-4F02-8C2C-83D8FFD0A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" y="1947512"/>
            <a:ext cx="10332720" cy="25538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2AC939-95E0-0BA8-90E0-D20A2CB63D06}"/>
              </a:ext>
            </a:extLst>
          </p:cNvPr>
          <p:cNvSpPr/>
          <p:nvPr/>
        </p:nvSpPr>
        <p:spPr>
          <a:xfrm>
            <a:off x="1111300" y="2782670"/>
            <a:ext cx="5571440" cy="16064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B0F2D7-4334-40AF-189C-6477C280B63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810000" y="4389120"/>
            <a:ext cx="87020" cy="137466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FF1C52F-B44E-C6BD-07CE-82C3FFC1659B}"/>
              </a:ext>
            </a:extLst>
          </p:cNvPr>
          <p:cNvSpPr txBox="1"/>
          <p:nvPr/>
        </p:nvSpPr>
        <p:spPr>
          <a:xfrm>
            <a:off x="2059760" y="5786066"/>
            <a:ext cx="4142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New Public Project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B439E5-7B42-EC26-9050-CB131ECD308D}"/>
              </a:ext>
            </a:extLst>
          </p:cNvPr>
          <p:cNvSpPr/>
          <p:nvPr/>
        </p:nvSpPr>
        <p:spPr>
          <a:xfrm>
            <a:off x="7702600" y="3332103"/>
            <a:ext cx="968960" cy="5540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63C410-2014-0F95-B204-DD5A6CF0F668}"/>
              </a:ext>
            </a:extLst>
          </p:cNvPr>
          <p:cNvSpPr/>
          <p:nvPr/>
        </p:nvSpPr>
        <p:spPr>
          <a:xfrm>
            <a:off x="8722460" y="3332103"/>
            <a:ext cx="772060" cy="5540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74A01F-623A-5570-926D-A2A8E0466AE0}"/>
              </a:ext>
            </a:extLst>
          </p:cNvPr>
          <p:cNvSpPr/>
          <p:nvPr/>
        </p:nvSpPr>
        <p:spPr>
          <a:xfrm>
            <a:off x="9573310" y="3332102"/>
            <a:ext cx="1061620" cy="5540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FAF42F-33D8-36C1-FF9D-138BDF89E20D}"/>
              </a:ext>
            </a:extLst>
          </p:cNvPr>
          <p:cNvCxnSpPr>
            <a:cxnSpLocks/>
          </p:cNvCxnSpPr>
          <p:nvPr/>
        </p:nvCxnSpPr>
        <p:spPr>
          <a:xfrm flipV="1">
            <a:off x="7810500" y="3896127"/>
            <a:ext cx="361035" cy="137466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6C41D7-956E-0E38-2E21-13A395743FAB}"/>
              </a:ext>
            </a:extLst>
          </p:cNvPr>
          <p:cNvCxnSpPr>
            <a:cxnSpLocks/>
          </p:cNvCxnSpPr>
          <p:nvPr/>
        </p:nvCxnSpPr>
        <p:spPr>
          <a:xfrm flipV="1">
            <a:off x="9163582" y="3896127"/>
            <a:ext cx="0" cy="218232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9DEC9E8-2EC1-03D4-A9B0-9F80C317D9A1}"/>
              </a:ext>
            </a:extLst>
          </p:cNvPr>
          <p:cNvCxnSpPr>
            <a:cxnSpLocks/>
          </p:cNvCxnSpPr>
          <p:nvPr/>
        </p:nvCxnSpPr>
        <p:spPr>
          <a:xfrm flipH="1" flipV="1">
            <a:off x="10048303" y="3863953"/>
            <a:ext cx="629488" cy="156910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487B44-F161-30AC-C5CA-E0FC285DF887}"/>
              </a:ext>
            </a:extLst>
          </p:cNvPr>
          <p:cNvSpPr txBox="1"/>
          <p:nvPr/>
        </p:nvSpPr>
        <p:spPr>
          <a:xfrm>
            <a:off x="6664239" y="5224278"/>
            <a:ext cx="2171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Go Iterate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9BB907-22E7-166B-3320-42C68887F621}"/>
              </a:ext>
            </a:extLst>
          </p:cNvPr>
          <p:cNvSpPr txBox="1"/>
          <p:nvPr/>
        </p:nvSpPr>
        <p:spPr>
          <a:xfrm>
            <a:off x="8671560" y="6102542"/>
            <a:ext cx="1085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Stats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738C8D-21CC-BD45-2BC0-C47513FDC442}"/>
              </a:ext>
            </a:extLst>
          </p:cNvPr>
          <p:cNvSpPr txBox="1"/>
          <p:nvPr/>
        </p:nvSpPr>
        <p:spPr>
          <a:xfrm>
            <a:off x="9484291" y="5379612"/>
            <a:ext cx="2871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Project Details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478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D900CE-6ABF-5A3B-720B-8B8DAF56A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710" y="1921221"/>
            <a:ext cx="7688580" cy="43248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B209B3-7802-B080-E68F-BD37BF117A5A}"/>
              </a:ext>
            </a:extLst>
          </p:cNvPr>
          <p:cNvSpPr/>
          <p:nvPr/>
        </p:nvSpPr>
        <p:spPr>
          <a:xfrm>
            <a:off x="2251710" y="2236469"/>
            <a:ext cx="361950" cy="36638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081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-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6729AD-9636-74BD-AF18-28621DC3E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19" y="2225040"/>
            <a:ext cx="677199" cy="39218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474A0C-E4AA-2F67-55C1-E10B3A608E0C}"/>
              </a:ext>
            </a:extLst>
          </p:cNvPr>
          <p:cNvSpPr/>
          <p:nvPr/>
        </p:nvSpPr>
        <p:spPr>
          <a:xfrm>
            <a:off x="1030680" y="4831080"/>
            <a:ext cx="455220" cy="4191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0F9661-ADFF-6CEB-313D-2CE94EA77B6A}"/>
              </a:ext>
            </a:extLst>
          </p:cNvPr>
          <p:cNvCxnSpPr>
            <a:cxnSpLocks/>
          </p:cNvCxnSpPr>
          <p:nvPr/>
        </p:nvCxnSpPr>
        <p:spPr>
          <a:xfrm flipH="1">
            <a:off x="1485900" y="4213860"/>
            <a:ext cx="1363569" cy="85344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3942912-365C-BC86-4713-3CD46CCCE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138" y="2225040"/>
            <a:ext cx="6445724" cy="375773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214297-441F-3526-947F-2666A8ABA8E3}"/>
              </a:ext>
            </a:extLst>
          </p:cNvPr>
          <p:cNvSpPr/>
          <p:nvPr/>
        </p:nvSpPr>
        <p:spPr>
          <a:xfrm>
            <a:off x="7042860" y="3078480"/>
            <a:ext cx="1621080" cy="11887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EEE4F2-4D79-1A4C-D19B-9DF52D5F05EC}"/>
              </a:ext>
            </a:extLst>
          </p:cNvPr>
          <p:cNvCxnSpPr>
            <a:cxnSpLocks/>
          </p:cNvCxnSpPr>
          <p:nvPr/>
        </p:nvCxnSpPr>
        <p:spPr>
          <a:xfrm flipH="1">
            <a:off x="8663940" y="2819400"/>
            <a:ext cx="1363569" cy="85344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DDCBC06-1CB0-E27B-B4A3-E52B31AAD37D}"/>
              </a:ext>
            </a:extLst>
          </p:cNvPr>
          <p:cNvSpPr txBox="1"/>
          <p:nvPr/>
        </p:nvSpPr>
        <p:spPr>
          <a:xfrm>
            <a:off x="10027509" y="2225040"/>
            <a:ext cx="1972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Stage Size</a:t>
            </a:r>
          </a:p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4x3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6DB35D-812A-092C-983B-4BAA936AE069}"/>
              </a:ext>
            </a:extLst>
          </p:cNvPr>
          <p:cNvSpPr/>
          <p:nvPr/>
        </p:nvSpPr>
        <p:spPr>
          <a:xfrm>
            <a:off x="7454340" y="5250180"/>
            <a:ext cx="1141020" cy="3200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53604A-C78E-F235-9D39-290A720D5665}"/>
              </a:ext>
            </a:extLst>
          </p:cNvPr>
          <p:cNvCxnSpPr>
            <a:cxnSpLocks/>
          </p:cNvCxnSpPr>
          <p:nvPr/>
        </p:nvCxnSpPr>
        <p:spPr>
          <a:xfrm flipH="1" flipV="1">
            <a:off x="8595360" y="5424754"/>
            <a:ext cx="1371994" cy="2750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075F38F-569E-E34D-D3A0-36451C0C12A8}"/>
              </a:ext>
            </a:extLst>
          </p:cNvPr>
          <p:cNvSpPr txBox="1"/>
          <p:nvPr/>
        </p:nvSpPr>
        <p:spPr>
          <a:xfrm>
            <a:off x="9967354" y="5069650"/>
            <a:ext cx="1972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Language</a:t>
            </a:r>
          </a:p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English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090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- Stage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F2E1EF-77B3-7D31-5A8B-331604DCC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370" y="2009473"/>
            <a:ext cx="4747260" cy="43309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F82008-5F52-E3B7-D67B-3A38F805547A}"/>
              </a:ext>
            </a:extLst>
          </p:cNvPr>
          <p:cNvSpPr/>
          <p:nvPr/>
        </p:nvSpPr>
        <p:spPr>
          <a:xfrm>
            <a:off x="3811980" y="2324100"/>
            <a:ext cx="592380" cy="4191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7320B6-4BD7-7C24-0DB7-3EF742D2649E}"/>
              </a:ext>
            </a:extLst>
          </p:cNvPr>
          <p:cNvCxnSpPr>
            <a:cxnSpLocks/>
          </p:cNvCxnSpPr>
          <p:nvPr/>
        </p:nvCxnSpPr>
        <p:spPr>
          <a:xfrm flipH="1">
            <a:off x="2448411" y="2533650"/>
            <a:ext cx="1363569" cy="85344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B852782-455A-FD72-97E4-369BB19B9983}"/>
              </a:ext>
            </a:extLst>
          </p:cNvPr>
          <p:cNvSpPr txBox="1"/>
          <p:nvPr/>
        </p:nvSpPr>
        <p:spPr>
          <a:xfrm>
            <a:off x="962913" y="3203381"/>
            <a:ext cx="1972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Go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B07059-95BD-32F9-9BA7-614513A5D976}"/>
              </a:ext>
            </a:extLst>
          </p:cNvPr>
          <p:cNvSpPr/>
          <p:nvPr/>
        </p:nvSpPr>
        <p:spPr>
          <a:xfrm>
            <a:off x="4404360" y="2324100"/>
            <a:ext cx="592380" cy="4191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C1F855-6F68-FDBF-2874-88064C11FC91}"/>
              </a:ext>
            </a:extLst>
          </p:cNvPr>
          <p:cNvCxnSpPr>
            <a:cxnSpLocks/>
          </p:cNvCxnSpPr>
          <p:nvPr/>
        </p:nvCxnSpPr>
        <p:spPr>
          <a:xfrm flipH="1">
            <a:off x="3023941" y="2751353"/>
            <a:ext cx="1696124" cy="24302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A861B95-4455-B670-32E1-1A2478FA6D3A}"/>
              </a:ext>
            </a:extLst>
          </p:cNvPr>
          <p:cNvSpPr txBox="1"/>
          <p:nvPr/>
        </p:nvSpPr>
        <p:spPr>
          <a:xfrm>
            <a:off x="1188336" y="4957971"/>
            <a:ext cx="2223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Pause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53DAAD-CF11-1E44-1603-43064D97A575}"/>
              </a:ext>
            </a:extLst>
          </p:cNvPr>
          <p:cNvSpPr/>
          <p:nvPr/>
        </p:nvSpPr>
        <p:spPr>
          <a:xfrm>
            <a:off x="5026603" y="2324100"/>
            <a:ext cx="592380" cy="4191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C9ABE5-84D9-6429-1E9F-B55AAC181E43}"/>
              </a:ext>
            </a:extLst>
          </p:cNvPr>
          <p:cNvCxnSpPr>
            <a:cxnSpLocks/>
          </p:cNvCxnSpPr>
          <p:nvPr/>
        </p:nvCxnSpPr>
        <p:spPr>
          <a:xfrm>
            <a:off x="5292743" y="2751353"/>
            <a:ext cx="4285597" cy="20345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7DE4D3C-43E4-D856-DB5F-E44BBB341D49}"/>
              </a:ext>
            </a:extLst>
          </p:cNvPr>
          <p:cNvSpPr txBox="1"/>
          <p:nvPr/>
        </p:nvSpPr>
        <p:spPr>
          <a:xfrm>
            <a:off x="9168165" y="4532429"/>
            <a:ext cx="2223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Stop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9C71CD-2631-2CCE-0082-A81890AB0453}"/>
              </a:ext>
            </a:extLst>
          </p:cNvPr>
          <p:cNvSpPr txBox="1"/>
          <p:nvPr/>
        </p:nvSpPr>
        <p:spPr>
          <a:xfrm>
            <a:off x="9578340" y="2696588"/>
            <a:ext cx="2223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Full Screen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BBED5F0-B8FE-54B5-E00C-E3EBB3D43DB1}"/>
              </a:ext>
            </a:extLst>
          </p:cNvPr>
          <p:cNvCxnSpPr>
            <a:cxnSpLocks/>
          </p:cNvCxnSpPr>
          <p:nvPr/>
        </p:nvCxnSpPr>
        <p:spPr>
          <a:xfrm>
            <a:off x="8413465" y="2533650"/>
            <a:ext cx="1478278" cy="72050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71AF3DD-A9EB-BC2E-E8F5-373A0AD9F019}"/>
              </a:ext>
            </a:extLst>
          </p:cNvPr>
          <p:cNvSpPr/>
          <p:nvPr/>
        </p:nvSpPr>
        <p:spPr>
          <a:xfrm>
            <a:off x="7830540" y="2324100"/>
            <a:ext cx="592380" cy="4191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905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Sprite list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996F0C-2AA7-FA70-5F88-5F205BBA7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733" y="2007740"/>
            <a:ext cx="5490533" cy="45632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E198F63-CF08-AF0F-C438-EA5004A9C6D5}"/>
              </a:ext>
            </a:extLst>
          </p:cNvPr>
          <p:cNvSpPr/>
          <p:nvPr/>
        </p:nvSpPr>
        <p:spPr>
          <a:xfrm>
            <a:off x="3310279" y="3950830"/>
            <a:ext cx="2734447" cy="7225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49429D-5746-3BC8-0F04-0C85CEFFFFE3}"/>
              </a:ext>
            </a:extLst>
          </p:cNvPr>
          <p:cNvCxnSpPr>
            <a:cxnSpLocks/>
          </p:cNvCxnSpPr>
          <p:nvPr/>
        </p:nvCxnSpPr>
        <p:spPr>
          <a:xfrm flipH="1" flipV="1">
            <a:off x="2468880" y="4069080"/>
            <a:ext cx="821172" cy="2430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69992F5-EEEE-4E46-64CB-BE631DE63E67}"/>
              </a:ext>
            </a:extLst>
          </p:cNvPr>
          <p:cNvSpPr txBox="1"/>
          <p:nvPr/>
        </p:nvSpPr>
        <p:spPr>
          <a:xfrm>
            <a:off x="504247" y="3197884"/>
            <a:ext cx="2223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Sprite List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28D6C1-2F04-53C9-D668-82053B411010}"/>
              </a:ext>
            </a:extLst>
          </p:cNvPr>
          <p:cNvSpPr/>
          <p:nvPr/>
        </p:nvSpPr>
        <p:spPr>
          <a:xfrm>
            <a:off x="8278519" y="4775988"/>
            <a:ext cx="431141" cy="4970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51572C-B66F-7740-93F8-D341E6681D63}"/>
              </a:ext>
            </a:extLst>
          </p:cNvPr>
          <p:cNvCxnSpPr>
            <a:cxnSpLocks/>
          </p:cNvCxnSpPr>
          <p:nvPr/>
        </p:nvCxnSpPr>
        <p:spPr>
          <a:xfrm flipH="1">
            <a:off x="8709660" y="4373880"/>
            <a:ext cx="937260" cy="641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0A1A962-4CA4-D5C6-FE0D-D39597F954D9}"/>
              </a:ext>
            </a:extLst>
          </p:cNvPr>
          <p:cNvSpPr txBox="1"/>
          <p:nvPr/>
        </p:nvSpPr>
        <p:spPr>
          <a:xfrm>
            <a:off x="9395459" y="3590422"/>
            <a:ext cx="2430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Choose a Sprite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743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Sprite Library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C1ABA0-7F0C-23B3-6F41-ABBC26045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40" y="1966834"/>
            <a:ext cx="8503920" cy="449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61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Sprite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72CE4-2418-ACC5-DE51-42960B67E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070" y="1913762"/>
            <a:ext cx="8023860" cy="36107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E2E928-A75D-E251-9151-C77A6F45F936}"/>
              </a:ext>
            </a:extLst>
          </p:cNvPr>
          <p:cNvSpPr/>
          <p:nvPr/>
        </p:nvSpPr>
        <p:spPr>
          <a:xfrm>
            <a:off x="2084071" y="2274430"/>
            <a:ext cx="2411730" cy="4916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279909-D07E-EBB2-D78A-71B1293CAD71}"/>
              </a:ext>
            </a:extLst>
          </p:cNvPr>
          <p:cNvCxnSpPr>
            <a:cxnSpLocks/>
          </p:cNvCxnSpPr>
          <p:nvPr/>
        </p:nvCxnSpPr>
        <p:spPr>
          <a:xfrm flipV="1">
            <a:off x="2659380" y="2766060"/>
            <a:ext cx="630672" cy="325374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C064A6A-E5EB-AAAF-B398-AA536B3AC546}"/>
              </a:ext>
            </a:extLst>
          </p:cNvPr>
          <p:cNvSpPr txBox="1"/>
          <p:nvPr/>
        </p:nvSpPr>
        <p:spPr>
          <a:xfrm>
            <a:off x="761998" y="5934222"/>
            <a:ext cx="5173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Search for All Cats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BCBEB5-1E2E-8566-6D62-BD1658B8DAEA}"/>
              </a:ext>
            </a:extLst>
          </p:cNvPr>
          <p:cNvSpPr/>
          <p:nvPr/>
        </p:nvSpPr>
        <p:spPr>
          <a:xfrm>
            <a:off x="8738235" y="2806674"/>
            <a:ext cx="1369695" cy="14376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E1F304-4C7D-C962-F30C-202DC7F80DD3}"/>
              </a:ext>
            </a:extLst>
          </p:cNvPr>
          <p:cNvCxnSpPr>
            <a:cxnSpLocks/>
          </p:cNvCxnSpPr>
          <p:nvPr/>
        </p:nvCxnSpPr>
        <p:spPr>
          <a:xfrm flipH="1" flipV="1">
            <a:off x="9532620" y="4244340"/>
            <a:ext cx="388620" cy="152975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5D1B19F-2E2A-3AA9-3EF8-4E165DC5CA64}"/>
              </a:ext>
            </a:extLst>
          </p:cNvPr>
          <p:cNvSpPr txBox="1"/>
          <p:nvPr/>
        </p:nvSpPr>
        <p:spPr>
          <a:xfrm>
            <a:off x="7833361" y="5774093"/>
            <a:ext cx="417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Pick This One!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923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Delete sprite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A733F-AA13-0BAE-011E-BAD5F87FE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36" y="2328562"/>
            <a:ext cx="6292540" cy="39216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22292E-D020-C23F-E0D9-08A7B19A0BB1}"/>
              </a:ext>
            </a:extLst>
          </p:cNvPr>
          <p:cNvSpPr/>
          <p:nvPr/>
        </p:nvSpPr>
        <p:spPr>
          <a:xfrm>
            <a:off x="4972051" y="4562216"/>
            <a:ext cx="811529" cy="3773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8806C-2B0B-E7DA-4A99-3A6F72B57692}"/>
              </a:ext>
            </a:extLst>
          </p:cNvPr>
          <p:cNvCxnSpPr>
            <a:cxnSpLocks/>
          </p:cNvCxnSpPr>
          <p:nvPr/>
        </p:nvCxnSpPr>
        <p:spPr>
          <a:xfrm flipH="1">
            <a:off x="5783580" y="3872746"/>
            <a:ext cx="326136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069919D-E8C1-1AB0-4DFD-59E5D387C218}"/>
              </a:ext>
            </a:extLst>
          </p:cNvPr>
          <p:cNvSpPr txBox="1"/>
          <p:nvPr/>
        </p:nvSpPr>
        <p:spPr>
          <a:xfrm>
            <a:off x="9044940" y="3058626"/>
            <a:ext cx="2223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Delete Sprite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65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18348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is this Course About?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6D0B0-A2BE-5624-27AA-E77FF4A6E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9986">
            <a:off x="3956132" y="3282683"/>
            <a:ext cx="3800538" cy="14397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B3A399-3659-1892-DB04-66D717441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2850">
            <a:off x="8351087" y="4547716"/>
            <a:ext cx="1966134" cy="1423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1AB831-6479-97B2-557C-03C9DF9BC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8409">
            <a:off x="7961062" y="1838621"/>
            <a:ext cx="1972948" cy="20062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714026-D959-C2C5-1353-852CE6DC6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5329">
            <a:off x="860098" y="2963072"/>
            <a:ext cx="2270913" cy="1922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878862-41DF-15A4-36B8-FB36B147FC58}"/>
              </a:ext>
            </a:extLst>
          </p:cNvPr>
          <p:cNvSpPr txBox="1"/>
          <p:nvPr/>
        </p:nvSpPr>
        <p:spPr>
          <a:xfrm rot="20326725">
            <a:off x="1372927" y="4764234"/>
            <a:ext cx="2481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Animations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722C22-D97B-97BA-51D5-0FDC74D03E88}"/>
              </a:ext>
            </a:extLst>
          </p:cNvPr>
          <p:cNvSpPr txBox="1"/>
          <p:nvPr/>
        </p:nvSpPr>
        <p:spPr>
          <a:xfrm rot="18652811">
            <a:off x="8916165" y="2958298"/>
            <a:ext cx="2481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Simulations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FE1AE-334B-1F81-882B-49A972D0CA87}"/>
              </a:ext>
            </a:extLst>
          </p:cNvPr>
          <p:cNvSpPr txBox="1"/>
          <p:nvPr/>
        </p:nvSpPr>
        <p:spPr>
          <a:xfrm rot="1275122">
            <a:off x="8185792" y="5922166"/>
            <a:ext cx="1523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Games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9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sprite Properties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D8F6E-2E1A-F215-40CB-32829E90B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90" y="3060700"/>
            <a:ext cx="10447020" cy="195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85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Backdrop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00232-96DC-3CA1-1A8D-632EBE8A5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841" y="2368967"/>
            <a:ext cx="6904318" cy="12802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F09F29-98C3-175B-1AE7-DE87E03FBB9B}"/>
              </a:ext>
            </a:extLst>
          </p:cNvPr>
          <p:cNvSpPr/>
          <p:nvPr/>
        </p:nvSpPr>
        <p:spPr>
          <a:xfrm>
            <a:off x="2891791" y="2443856"/>
            <a:ext cx="1931669" cy="11146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4D2DAA-BCEF-826E-2463-833EAEF08726}"/>
              </a:ext>
            </a:extLst>
          </p:cNvPr>
          <p:cNvCxnSpPr>
            <a:cxnSpLocks/>
          </p:cNvCxnSpPr>
          <p:nvPr/>
        </p:nvCxnSpPr>
        <p:spPr>
          <a:xfrm flipH="1">
            <a:off x="3086100" y="3558540"/>
            <a:ext cx="771525" cy="14401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A091E1-9DB2-BCCB-FF10-543B7CB7B036}"/>
              </a:ext>
            </a:extLst>
          </p:cNvPr>
          <p:cNvSpPr txBox="1"/>
          <p:nvPr/>
        </p:nvSpPr>
        <p:spPr>
          <a:xfrm>
            <a:off x="1805940" y="4998720"/>
            <a:ext cx="2735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Thumbnail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6F2578-49C2-D6B2-54AA-15D031BD8CC8}"/>
              </a:ext>
            </a:extLst>
          </p:cNvPr>
          <p:cNvSpPr/>
          <p:nvPr/>
        </p:nvSpPr>
        <p:spPr>
          <a:xfrm>
            <a:off x="6402708" y="2649900"/>
            <a:ext cx="2596512" cy="7791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449B6E-F7F3-A14C-7A9E-9823E571C2F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715250" y="3429000"/>
            <a:ext cx="937260" cy="15697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34332F-5C02-F788-408D-B759B89930F1}"/>
              </a:ext>
            </a:extLst>
          </p:cNvPr>
          <p:cNvSpPr txBox="1"/>
          <p:nvPr/>
        </p:nvSpPr>
        <p:spPr>
          <a:xfrm>
            <a:off x="7284720" y="4998720"/>
            <a:ext cx="2735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Name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590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Backdrop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5BBDDC-D257-AD17-F84A-250A05E31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961" y="2103542"/>
            <a:ext cx="7802077" cy="42286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54EF79-C181-42B7-782D-C9540107FEF3}"/>
              </a:ext>
            </a:extLst>
          </p:cNvPr>
          <p:cNvSpPr/>
          <p:nvPr/>
        </p:nvSpPr>
        <p:spPr>
          <a:xfrm>
            <a:off x="5314951" y="3228716"/>
            <a:ext cx="1771649" cy="6803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98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Paint editor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E3162A-89F2-45DD-5196-C6C47F078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72" y="1962370"/>
            <a:ext cx="7040656" cy="450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9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Add Backdrop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25C77B-14DB-4293-A61F-F3C13E179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037" y="2173172"/>
            <a:ext cx="4024363" cy="40142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C573BE-88C3-96B7-D68F-BA802861C5F1}"/>
              </a:ext>
            </a:extLst>
          </p:cNvPr>
          <p:cNvSpPr/>
          <p:nvPr/>
        </p:nvSpPr>
        <p:spPr>
          <a:xfrm>
            <a:off x="6539868" y="4989240"/>
            <a:ext cx="379092" cy="4514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099ABF-AB16-B999-6F90-E8405B0F3480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945380" y="4747260"/>
            <a:ext cx="1594488" cy="4677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87178AD-C701-FE08-88AA-6AD99C298670}"/>
              </a:ext>
            </a:extLst>
          </p:cNvPr>
          <p:cNvSpPr txBox="1"/>
          <p:nvPr/>
        </p:nvSpPr>
        <p:spPr>
          <a:xfrm>
            <a:off x="2183583" y="3798574"/>
            <a:ext cx="2735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Add a New Backdrop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782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Backdrop Library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3CB9F4-02E8-9A30-D4E0-B07A477BC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60" y="1947049"/>
            <a:ext cx="8793480" cy="448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35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Backdrop Library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131C5-9D18-1A21-83B6-3F2C62F84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80" y="1839096"/>
            <a:ext cx="8778240" cy="39634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C831B3-53A6-8AF4-6956-D5F7B5E0C78B}"/>
              </a:ext>
            </a:extLst>
          </p:cNvPr>
          <p:cNvSpPr/>
          <p:nvPr/>
        </p:nvSpPr>
        <p:spPr>
          <a:xfrm>
            <a:off x="3989071" y="3429000"/>
            <a:ext cx="2190749" cy="21488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68C941-E68B-CDF2-CD9E-E19807AD083A}"/>
              </a:ext>
            </a:extLst>
          </p:cNvPr>
          <p:cNvCxnSpPr>
            <a:cxnSpLocks/>
          </p:cNvCxnSpPr>
          <p:nvPr/>
        </p:nvCxnSpPr>
        <p:spPr>
          <a:xfrm flipH="1" flipV="1">
            <a:off x="6179820" y="4503420"/>
            <a:ext cx="1594488" cy="4677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2D6F64-15BD-4E89-9519-4E76431AB6FE}"/>
              </a:ext>
            </a:extLst>
          </p:cNvPr>
          <p:cNvSpPr txBox="1"/>
          <p:nvPr/>
        </p:nvSpPr>
        <p:spPr>
          <a:xfrm>
            <a:off x="7302822" y="4232839"/>
            <a:ext cx="3556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Add a New Underwater Backdrop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30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New backdrop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E21DCA-E798-F5BF-11BD-BE3C2AB8E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02" y="1918329"/>
            <a:ext cx="3391177" cy="45959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5890EB-549E-5512-4653-1B589F750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099" y="3278196"/>
            <a:ext cx="6355521" cy="13319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E2661C-2CEF-E3D0-735E-479E1831B030}"/>
              </a:ext>
            </a:extLst>
          </p:cNvPr>
          <p:cNvSpPr/>
          <p:nvPr/>
        </p:nvSpPr>
        <p:spPr>
          <a:xfrm>
            <a:off x="1135101" y="5736000"/>
            <a:ext cx="3391177" cy="4514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79A95F-7F2B-24BE-9B53-C8495B8D71C1}"/>
              </a:ext>
            </a:extLst>
          </p:cNvPr>
          <p:cNvCxnSpPr>
            <a:cxnSpLocks/>
          </p:cNvCxnSpPr>
          <p:nvPr/>
        </p:nvCxnSpPr>
        <p:spPr>
          <a:xfrm flipH="1">
            <a:off x="4526278" y="4678680"/>
            <a:ext cx="4030982" cy="128016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112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Palette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25B440-166A-2B1D-C5EA-01C95F746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610" y="2014089"/>
            <a:ext cx="7764780" cy="43676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6A1565-39B9-42B3-F7ED-81187A5B7246}"/>
              </a:ext>
            </a:extLst>
          </p:cNvPr>
          <p:cNvSpPr/>
          <p:nvPr/>
        </p:nvSpPr>
        <p:spPr>
          <a:xfrm>
            <a:off x="2609851" y="2697480"/>
            <a:ext cx="1565909" cy="37414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384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Move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16BA037-0AA1-F337-6191-70514218E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1310" y="2810826"/>
            <a:ext cx="3820979" cy="17183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48321A-7F96-79D6-370E-F6A7E79BC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804" y="2158363"/>
            <a:ext cx="4790689" cy="383095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B70F27F-10EB-15CC-2307-56A4934D41D8}"/>
              </a:ext>
            </a:extLst>
          </p:cNvPr>
          <p:cNvSpPr/>
          <p:nvPr/>
        </p:nvSpPr>
        <p:spPr>
          <a:xfrm>
            <a:off x="9471660" y="4073841"/>
            <a:ext cx="868680" cy="315279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D56426-D856-E846-86B4-0A52342DFC16}"/>
              </a:ext>
            </a:extLst>
          </p:cNvPr>
          <p:cNvSpPr/>
          <p:nvPr/>
        </p:nvSpPr>
        <p:spPr>
          <a:xfrm>
            <a:off x="2465071" y="3070860"/>
            <a:ext cx="1024889" cy="10029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ED1AC5-E7C8-63D6-2906-7A9EAD634EC4}"/>
              </a:ext>
            </a:extLst>
          </p:cNvPr>
          <p:cNvCxnSpPr>
            <a:cxnSpLocks/>
          </p:cNvCxnSpPr>
          <p:nvPr/>
        </p:nvCxnSpPr>
        <p:spPr>
          <a:xfrm>
            <a:off x="2971799" y="4116704"/>
            <a:ext cx="0" cy="12172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70C05F8-F2FE-3F64-36ED-B17AD1388F64}"/>
              </a:ext>
            </a:extLst>
          </p:cNvPr>
          <p:cNvSpPr txBox="1"/>
          <p:nvPr/>
        </p:nvSpPr>
        <p:spPr>
          <a:xfrm>
            <a:off x="1859878" y="5376863"/>
            <a:ext cx="2223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Slot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273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18348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Human Languages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F3D288-C0AE-6C1A-A57C-A567490B3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560" y="2025900"/>
            <a:ext cx="5684879" cy="443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126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 say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B70F27F-10EB-15CC-2307-56A4934D41D8}"/>
              </a:ext>
            </a:extLst>
          </p:cNvPr>
          <p:cNvSpPr/>
          <p:nvPr/>
        </p:nvSpPr>
        <p:spPr>
          <a:xfrm>
            <a:off x="9471660" y="4073841"/>
            <a:ext cx="868680" cy="315279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FC25CA7-B87E-0180-B478-7AEA437EB3C3}"/>
              </a:ext>
            </a:extLst>
          </p:cNvPr>
          <p:cNvSpPr/>
          <p:nvPr/>
        </p:nvSpPr>
        <p:spPr>
          <a:xfrm flipH="1">
            <a:off x="6849902" y="4073841"/>
            <a:ext cx="868680" cy="315279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C05F8-F2FE-3F64-36ED-B17AD1388F64}"/>
              </a:ext>
            </a:extLst>
          </p:cNvPr>
          <p:cNvSpPr txBox="1"/>
          <p:nvPr/>
        </p:nvSpPr>
        <p:spPr>
          <a:xfrm>
            <a:off x="1389115" y="5451932"/>
            <a:ext cx="2223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Slot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CEF68B7-142B-E76E-E2CC-E8FC2A9BE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157" y="3302492"/>
            <a:ext cx="4845931" cy="131064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ED1AC5-E7C8-63D6-2906-7A9EAD634EC4}"/>
              </a:ext>
            </a:extLst>
          </p:cNvPr>
          <p:cNvCxnSpPr>
            <a:cxnSpLocks/>
          </p:cNvCxnSpPr>
          <p:nvPr/>
        </p:nvCxnSpPr>
        <p:spPr>
          <a:xfrm>
            <a:off x="2506979" y="4244341"/>
            <a:ext cx="0" cy="12172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5D56426-D856-E846-86B4-0A52342DFC16}"/>
              </a:ext>
            </a:extLst>
          </p:cNvPr>
          <p:cNvSpPr/>
          <p:nvPr/>
        </p:nvSpPr>
        <p:spPr>
          <a:xfrm>
            <a:off x="1859878" y="3505769"/>
            <a:ext cx="1310042" cy="7385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48C3CE-0AAA-A843-465D-D61A7F5200DD}"/>
              </a:ext>
            </a:extLst>
          </p:cNvPr>
          <p:cNvSpPr/>
          <p:nvPr/>
        </p:nvSpPr>
        <p:spPr>
          <a:xfrm>
            <a:off x="3612956" y="3505770"/>
            <a:ext cx="814262" cy="7385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F1990-C988-4892-8881-0495B1244601}"/>
              </a:ext>
            </a:extLst>
          </p:cNvPr>
          <p:cNvSpPr txBox="1"/>
          <p:nvPr/>
        </p:nvSpPr>
        <p:spPr>
          <a:xfrm>
            <a:off x="2907696" y="5442227"/>
            <a:ext cx="2223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Slot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970F6-B2A6-AECF-45A1-7E5B9CED30EB}"/>
              </a:ext>
            </a:extLst>
          </p:cNvPr>
          <p:cNvCxnSpPr>
            <a:cxnSpLocks/>
          </p:cNvCxnSpPr>
          <p:nvPr/>
        </p:nvCxnSpPr>
        <p:spPr>
          <a:xfrm>
            <a:off x="4025560" y="4234636"/>
            <a:ext cx="0" cy="12172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C3A336B-4909-573F-13A0-9F3F22551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01" y="2158363"/>
            <a:ext cx="4784092" cy="378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23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 move and say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B70F27F-10EB-15CC-2307-56A4934D41D8}"/>
              </a:ext>
            </a:extLst>
          </p:cNvPr>
          <p:cNvSpPr/>
          <p:nvPr/>
        </p:nvSpPr>
        <p:spPr>
          <a:xfrm>
            <a:off x="9471660" y="4073841"/>
            <a:ext cx="868680" cy="315279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FC25CA7-B87E-0180-B478-7AEA437EB3C3}"/>
              </a:ext>
            </a:extLst>
          </p:cNvPr>
          <p:cNvSpPr/>
          <p:nvPr/>
        </p:nvSpPr>
        <p:spPr>
          <a:xfrm flipH="1">
            <a:off x="6849902" y="4073841"/>
            <a:ext cx="868680" cy="315279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3A336B-4909-573F-13A0-9F3F22551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01" y="2158363"/>
            <a:ext cx="4784092" cy="378052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77E1F34-8683-ED8F-6F93-8685E8982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857" y="2877766"/>
            <a:ext cx="4961764" cy="2189533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0CD6AA6D-6615-62B2-2E1F-19FABAEC58E2}"/>
              </a:ext>
            </a:extLst>
          </p:cNvPr>
          <p:cNvSpPr/>
          <p:nvPr/>
        </p:nvSpPr>
        <p:spPr>
          <a:xfrm>
            <a:off x="9471660" y="4073841"/>
            <a:ext cx="868680" cy="315279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650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 move, wait and say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B70F27F-10EB-15CC-2307-56A4934D41D8}"/>
              </a:ext>
            </a:extLst>
          </p:cNvPr>
          <p:cNvSpPr/>
          <p:nvPr/>
        </p:nvSpPr>
        <p:spPr>
          <a:xfrm>
            <a:off x="9471660" y="4073841"/>
            <a:ext cx="868680" cy="315279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FC25CA7-B87E-0180-B478-7AEA437EB3C3}"/>
              </a:ext>
            </a:extLst>
          </p:cNvPr>
          <p:cNvSpPr/>
          <p:nvPr/>
        </p:nvSpPr>
        <p:spPr>
          <a:xfrm flipH="1">
            <a:off x="6849902" y="4073841"/>
            <a:ext cx="868680" cy="315279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3A336B-4909-573F-13A0-9F3F22551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01" y="2158363"/>
            <a:ext cx="4784092" cy="3780522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0CD6AA6D-6615-62B2-2E1F-19FABAEC58E2}"/>
              </a:ext>
            </a:extLst>
          </p:cNvPr>
          <p:cNvSpPr/>
          <p:nvPr/>
        </p:nvSpPr>
        <p:spPr>
          <a:xfrm>
            <a:off x="9471660" y="4073841"/>
            <a:ext cx="868680" cy="315279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3BD0442-054C-E1DE-A2A0-37B19E324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033" y="2757535"/>
            <a:ext cx="4769428" cy="291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1008589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18348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Computer Languages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032B23-6597-08CC-8CA6-23C895EB2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10" y="1839096"/>
            <a:ext cx="9060180" cy="474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01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18348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Computer Programs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D7E53-7276-164B-B2B8-55A8A0F06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89" y="2336643"/>
            <a:ext cx="5263872" cy="3515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AA4E0E-1C72-9E89-2A29-1867CA606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91" y="2004883"/>
            <a:ext cx="3736223" cy="41790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C07AF5-3EE7-915F-4864-D78AAF48F744}"/>
              </a:ext>
            </a:extLst>
          </p:cNvPr>
          <p:cNvSpPr txBox="1"/>
          <p:nvPr/>
        </p:nvSpPr>
        <p:spPr>
          <a:xfrm>
            <a:off x="6385561" y="3586568"/>
            <a:ext cx="1257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Or</a:t>
            </a:r>
            <a:endParaRPr lang="zh-CN" altLang="en-US" sz="60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45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18348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Meet Scratch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F38491-DEB3-4130-1E19-C0211FF94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02" y="4231775"/>
            <a:ext cx="3936174" cy="149108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B5E397D-2229-6F32-F9DD-3364BCBF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551522" y="3181783"/>
            <a:ext cx="1417878" cy="16599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D8FA36-E75B-338B-B0FE-EF4E01832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34" y="1767925"/>
            <a:ext cx="4810267" cy="18411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D91-474A-F449-DE10-8FDCC0EB8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522" y="2045074"/>
            <a:ext cx="4052911" cy="405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69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Communities – Official Scratch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A8AB87-09C5-D024-E52D-CF3B530DF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5" y="2294981"/>
            <a:ext cx="6438571" cy="36578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D333C7-F392-BA5A-6943-6928E8C5D739}"/>
              </a:ext>
            </a:extLst>
          </p:cNvPr>
          <p:cNvSpPr txBox="1"/>
          <p:nvPr/>
        </p:nvSpPr>
        <p:spPr>
          <a:xfrm>
            <a:off x="7922210" y="3739208"/>
            <a:ext cx="3840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scratch.mit.edu</a:t>
            </a:r>
            <a:endParaRPr lang="zh-CN" altLang="en-US" sz="4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78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Communities – </a:t>
            </a:r>
            <a:r>
              <a:rPr lang="en-US" altLang="zh-CN" sz="6000" spc="300" dirty="0" err="1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CoCreate</a:t>
            </a:r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 World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D333C7-F392-BA5A-6943-6928E8C5D739}"/>
              </a:ext>
            </a:extLst>
          </p:cNvPr>
          <p:cNvSpPr txBox="1"/>
          <p:nvPr/>
        </p:nvSpPr>
        <p:spPr>
          <a:xfrm>
            <a:off x="7922210" y="3739208"/>
            <a:ext cx="3840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www.ccw.site</a:t>
            </a:r>
            <a:endParaRPr lang="zh-CN" altLang="en-US" sz="4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FE0533-754E-1233-D7F1-3CBC0740F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5" y="2283068"/>
            <a:ext cx="6508115" cy="366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73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318</Words>
  <Application>Microsoft Office PowerPoint</Application>
  <PresentationFormat>Widescreen</PresentationFormat>
  <Paragraphs>102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等线</vt:lpstr>
      <vt:lpstr>等线 Light</vt:lpstr>
      <vt:lpstr>Amatic SC</vt:lpstr>
      <vt:lpstr>Arial</vt:lpstr>
      <vt:lpstr>Bradley Hand ITC</vt:lpstr>
      <vt:lpstr>High Tower Text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Guo</dc:creator>
  <cp:lastModifiedBy>Jing Guo</cp:lastModifiedBy>
  <cp:revision>32</cp:revision>
  <dcterms:created xsi:type="dcterms:W3CDTF">2024-03-25T08:29:58Z</dcterms:created>
  <dcterms:modified xsi:type="dcterms:W3CDTF">2024-09-19T10:31:51Z</dcterms:modified>
</cp:coreProperties>
</file>